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3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1.5329229606029185E-2"/>
                  <c:y val="1.1609547691943112E-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563302355414583"/>
                      <c:h val="5.20467632581034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3.891330970620264E-3"/>
                  <c:y val="-4.125684963313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133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12437219562607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128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3.56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22.08.2025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0.82979999999999998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8/22/2025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8/22/2025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8/22/2025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22</a:t>
            </a:r>
            <a:r>
              <a:rPr lang="ru-RU" sz="2400" dirty="0" smtClean="0">
                <a:sym typeface="Manrope Bold"/>
              </a:rPr>
              <a:t>.08.2025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142754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833722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3,717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4135209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2495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213</cp:revision>
  <cp:lastPrinted>2025-05-22T08:59:55Z</cp:lastPrinted>
  <dcterms:created xsi:type="dcterms:W3CDTF">2021-07-15T07:55:03Z</dcterms:created>
  <dcterms:modified xsi:type="dcterms:W3CDTF">2025-08-22T13:26:24Z</dcterms:modified>
</cp:coreProperties>
</file>