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3.56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09.07.2025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0.81140000000000001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7/9/2025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7/9/2025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7/9/2025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09.07.2025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456924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833722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607532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209</cp:revision>
  <cp:lastPrinted>2025-05-22T08:59:55Z</cp:lastPrinted>
  <dcterms:created xsi:type="dcterms:W3CDTF">2021-07-15T07:55:03Z</dcterms:created>
  <dcterms:modified xsi:type="dcterms:W3CDTF">2025-07-09T10:37:23Z</dcterms:modified>
</cp:coreProperties>
</file>