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4.59876888180874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2.3585287126126728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52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41607850303683E-2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25.06.2025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0.77939999999999998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25.06.2025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6/25/2025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7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6/25/2025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6/25/2025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25</a:t>
            </a:r>
            <a:r>
              <a:rPr lang="ru-RU" sz="2400" dirty="0" smtClean="0">
                <a:sym typeface="Manrope Bold"/>
              </a:rPr>
              <a:t>.06.2025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676216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3611155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206</cp:revision>
  <cp:lastPrinted>2025-05-22T08:59:55Z</cp:lastPrinted>
  <dcterms:created xsi:type="dcterms:W3CDTF">2021-07-15T07:55:03Z</dcterms:created>
  <dcterms:modified xsi:type="dcterms:W3CDTF">2025-06-25T11:53:35Z</dcterms:modified>
</cp:coreProperties>
</file>